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C3F-52E6-F24C-0A75-6068E28C0D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8695-037F-E14C-2DBB-C8327A0A74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9D7F8-3B19-B00F-3341-9E8B0AB90C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C3C3C-0BCC-4278-865E-D80BD115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E3065-B3A5-4A2D-9E66-043E1B5554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83C44-DB79-44A8-AC57-29AFE410D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B9F8B5-64DA-9CD6-EF6B-7B77A9D752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70717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9FCB6-C5E3-85A3-0E55-19A7CF29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664" y="1709738"/>
            <a:ext cx="577478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A639D-3694-58E7-FEA9-653DE7822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72664" y="4589463"/>
            <a:ext cx="5774786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D6B04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AEA2-3183-F09F-320E-20D41344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5C1C-3389-46BF-9053-311BC849D833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93E72-9D93-12AF-7ECB-8535BBB8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TQS - A DIVISION OF TABOR ELECTRONICS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76CF-4EBE-32F4-C44D-89E8597D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6C13C5-5423-006A-5FDF-4AA50F6B3C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20687" y="74510"/>
            <a:ext cx="2391109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2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AC1F-8563-2A3F-290D-036831C4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7F1C-7247-80DE-1240-C22BD3EA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950DA-A0D9-65C7-E760-26285118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8372-B730-444B-BE0A-13BF26A5F0D0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7C4A7-B34D-BBD9-6D46-44AD7B89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TQS - A DIVISION OF TABOR ELECTRONICS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7AB6D-0120-DF23-F30C-CF9C6FA1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6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BC3F-965F-36FB-C808-6EB1F6B8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D98B00-AAD7-1205-FF01-22A39BEB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FBEF-CD8E-4AA8-A247-82BCE477B1F4}" type="datetime1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EFE309-BD18-3BBB-4A17-FB45042B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TQS - A DIVISION OF TABOR ELECTRONICS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3F437-2130-B702-F46F-A5D29640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2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AFA52-3749-FB20-BDB1-BA53F2E2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47F-40D6-4DB7-99C9-5054904E9C0F}" type="datetime1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CD468-0009-12F4-108C-09C6CFF6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TQS - A DIVISION OF TABOR ELECTRONICS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1602E-902B-55A0-088A-7B7A4CB2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8E1C5-4083-43FD-221F-B77F7F6A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15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6AD25-E184-4584-7E4C-B54AA246E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10EDA-EC7A-818D-00E7-16AE125AA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6B049"/>
                </a:solidFill>
              </a:defRPr>
            </a:lvl1pPr>
          </a:lstStyle>
          <a:p>
            <a:fld id="{B20A1E2E-408D-4EBB-834E-CA3FAD599ED8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2165-C3A0-AC8E-72C0-B6DBC57C5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6B049"/>
                </a:solidFill>
              </a:defRPr>
            </a:lvl1pPr>
          </a:lstStyle>
          <a:p>
            <a:r>
              <a:rPr lang="en-US" dirty="0"/>
              <a:t>TQS - A DIVISION OF TABOR ELECTRONICS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A9D42-9850-E9D0-EEA1-BDF2FA48F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6B049"/>
                </a:solidFill>
              </a:defRPr>
            </a:lvl1pPr>
          </a:lstStyle>
          <a:p>
            <a:fld id="{2909D5E5-0B34-45CA-AB20-2FF695AD5AD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7498C4-BAB1-B1A9-E6D0-9B1C190A63A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20687" y="74510"/>
            <a:ext cx="2391109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53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4" r:id="rId3"/>
    <p:sldLayoutId id="214748365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6B049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D6B049"/>
          </a:solidFill>
          <a:latin typeface="Franklin Gothic Demi Cond" panose="020B07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D6B049"/>
          </a:solidFill>
          <a:latin typeface="Franklin Gothic Demi Cond" panose="020B07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D6B049"/>
          </a:solidFill>
          <a:latin typeface="Franklin Gothic Demi Cond" panose="020B07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D6B049"/>
          </a:solidFill>
          <a:latin typeface="Franklin Gothic Demi Cond" panose="020B07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D6B049"/>
          </a:solidFill>
          <a:latin typeface="Franklin Gothic Demi Cond" panose="020B07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1FBF-70EF-5A9A-3A92-FCF39003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6863-0B3D-70FB-D3C2-8BE0CB6656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6E061-F62D-5EB9-3A97-5B34C2FA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2B6-EE1E-419A-9949-7C08AD0371F0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4CF25-55FE-9675-C6CA-8C0FDBB7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TQS - A DIVISION OF TABOR ELECTRONICS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88AC2-2933-D071-10EB-7107EE86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2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F839-5EA0-4B3C-6FB3-670E792C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3ADD-5D2C-BB04-26BF-12AC841B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9B727-64AE-7FB0-748F-E22142E3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03A-FA78-4B49-9757-EF2BAB3409F5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9979-A094-F33E-B14F-496809F1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TQS - A DIVISION OF TABOR ELECTRONICS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E8F99-3AD0-7D8D-45B8-98E3A179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D5E5-0B34-45CA-AB20-2FF695AD5AD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Franklin Gothic Demi Cond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Vickie Norris</cp:lastModifiedBy>
  <cp:revision>4</cp:revision>
  <dcterms:created xsi:type="dcterms:W3CDTF">2023-03-15T22:31:45Z</dcterms:created>
  <dcterms:modified xsi:type="dcterms:W3CDTF">2023-03-17T18:17:44Z</dcterms:modified>
</cp:coreProperties>
</file>